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464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5" name="Content Placeholder 4" descr="capitalon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5" name="Content Placeholder 4" descr="eglobaltech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9" b="12938"/>
          <a:stretch/>
        </p:blipFill>
        <p:spPr bwMode="auto">
          <a:xfrm>
            <a:off x="457200" y="1190670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" b="19185"/>
          <a:stretch/>
        </p:blipFill>
        <p:spPr bwMode="auto">
          <a:xfrm>
            <a:off x="457200" y="1571472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underconsideration.com/brandnew/archives/comcast_logo_detail.png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3" b="6323"/>
          <a:stretch/>
        </p:blipFill>
        <p:spPr bwMode="auto">
          <a:xfrm>
            <a:off x="832007" y="1231546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Content Placeholder 4" descr="harmoni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5" name="Content Placeholder 4" descr="cloudbe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4" name="Content Placeholder 3" descr="phishm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168</Words>
  <Application>Microsoft Macintosh PowerPoint</Application>
  <PresentationFormat>On-screen Show (16:9)</PresentationFormat>
  <Paragraphs>82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aol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55</cp:revision>
  <cp:lastPrinted>2016-06-02T14:23:42Z</cp:lastPrinted>
  <dcterms:created xsi:type="dcterms:W3CDTF">2016-05-31T15:19:19Z</dcterms:created>
  <dcterms:modified xsi:type="dcterms:W3CDTF">2016-06-02T15:17:40Z</dcterms:modified>
</cp:coreProperties>
</file>